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B2F0"/>
    <a:srgbClr val="21409A"/>
    <a:srgbClr val="1E409A"/>
    <a:srgbClr val="27348B"/>
    <a:srgbClr val="034DA2"/>
    <a:srgbClr val="1A276D"/>
    <a:srgbClr val="FDB913"/>
    <a:srgbClr val="8EC0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270" y="11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 userDrawn="1"/>
        </p:nvSpPr>
        <p:spPr>
          <a:xfrm>
            <a:off x="259189" y="1247686"/>
            <a:ext cx="8523214" cy="498729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27348B"/>
              </a:buClr>
              <a:buFontTx/>
              <a:buBlip>
                <a:blip r:embed="rId2"/>
              </a:buBlip>
              <a:defRPr sz="28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7348B"/>
              </a:buClr>
              <a:buFontTx/>
              <a:buBlip>
                <a:blip r:embed="rId2"/>
              </a:buBlip>
              <a:defRPr sz="24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7348B"/>
              </a:buClr>
              <a:buFontTx/>
              <a:buBlip>
                <a:blip r:embed="rId2"/>
              </a:buBlip>
              <a:defRPr sz="20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7348B"/>
              </a:buClr>
              <a:buFontTx/>
              <a:buBlip>
                <a:blip r:embed="rId2"/>
              </a:buBlip>
              <a:defRPr sz="18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27348B"/>
              </a:buClr>
              <a:buFontTx/>
              <a:buBlip>
                <a:blip r:embed="rId2"/>
              </a:buBlip>
              <a:defRPr sz="1800" kern="1200">
                <a:solidFill>
                  <a:srgbClr val="000000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Gotham Pro" panose="02000503030000020004" pitchFamily="50" charset="0"/>
                <a:cs typeface="Gotham Pro" panose="02000503030000020004" pitchFamily="50" charset="0"/>
              </a:rPr>
              <a:t>Click to edit Master text styles</a:t>
            </a:r>
          </a:p>
          <a:p>
            <a:pPr lvl="1"/>
            <a:r>
              <a:rPr lang="en-US" dirty="0" smtClean="0">
                <a:latin typeface="Gotham Pro" panose="02000503030000020004" pitchFamily="50" charset="0"/>
                <a:cs typeface="Gotham Pro" panose="02000503030000020004" pitchFamily="50" charset="0"/>
              </a:rPr>
              <a:t>Second level</a:t>
            </a:r>
          </a:p>
          <a:p>
            <a:pPr lvl="2"/>
            <a:r>
              <a:rPr lang="en-US" dirty="0" smtClean="0">
                <a:latin typeface="Gotham Pro" panose="02000503030000020004" pitchFamily="50" charset="0"/>
                <a:cs typeface="Gotham Pro" panose="02000503030000020004" pitchFamily="50" charset="0"/>
              </a:rPr>
              <a:t>Third level</a:t>
            </a:r>
          </a:p>
          <a:p>
            <a:pPr lvl="3"/>
            <a:r>
              <a:rPr lang="en-US" dirty="0" smtClean="0">
                <a:latin typeface="Gotham Pro" panose="02000503030000020004" pitchFamily="50" charset="0"/>
                <a:cs typeface="Gotham Pro" panose="02000503030000020004" pitchFamily="50" charset="0"/>
              </a:rPr>
              <a:t>Fourth level</a:t>
            </a:r>
          </a:p>
          <a:p>
            <a:pPr lvl="4"/>
            <a:r>
              <a:rPr lang="en-US" dirty="0" smtClean="0">
                <a:latin typeface="Gotham Pro" panose="02000503030000020004" pitchFamily="50" charset="0"/>
                <a:cs typeface="Gotham Pro" panose="02000503030000020004" pitchFamily="50" charset="0"/>
              </a:rPr>
              <a:t>Fifth level</a:t>
            </a:r>
            <a:endParaRPr lang="en-US" dirty="0">
              <a:latin typeface="Gotham Pro" panose="02000503030000020004" pitchFamily="50" charset="0"/>
              <a:cs typeface="Gotham Pro" panose="02000503030000020004" pitchFamily="50" charset="0"/>
            </a:endParaRPr>
          </a:p>
        </p:txBody>
      </p:sp>
      <p:sp>
        <p:nvSpPr>
          <p:cNvPr id="5" name="Title Placeholder 1"/>
          <p:cNvSpPr txBox="1">
            <a:spLocks/>
          </p:cNvSpPr>
          <p:nvPr userDrawn="1"/>
        </p:nvSpPr>
        <p:spPr>
          <a:xfrm>
            <a:off x="2220662" y="378941"/>
            <a:ext cx="6561741" cy="64255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baseline="0">
                <a:solidFill>
                  <a:srgbClr val="0EB2F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smtClean="0">
                <a:latin typeface="Gotham Pro" panose="02000503030000020004" pitchFamily="50" charset="0"/>
                <a:cs typeface="Gotham Pro" panose="02000503030000020004" pitchFamily="50" charset="0"/>
              </a:rPr>
              <a:t>Click to edit</a:t>
            </a:r>
            <a:endParaRPr lang="en-US" dirty="0">
              <a:latin typeface="Gotham Pro" panose="02000503030000020004" pitchFamily="50" charset="0"/>
              <a:cs typeface="Gotham Pro" panose="0200050303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42000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189" y="1247686"/>
            <a:ext cx="8523214" cy="4987293"/>
          </a:xfrm>
          <a:prstGeom prst="rect">
            <a:avLst/>
          </a:prstGeom>
        </p:spPr>
        <p:txBody>
          <a:bodyPr/>
          <a:lstStyle>
            <a:lvl1pPr marL="228600" indent="-228600">
              <a:buFontTx/>
              <a:buBlip>
                <a:blip r:embed="rId2"/>
              </a:buBlip>
              <a:defRPr>
                <a:latin typeface="Gotham Pro" panose="02000503030000020004" pitchFamily="50" charset="0"/>
                <a:cs typeface="Gotham Pro" panose="02000503030000020004" pitchFamily="50" charset="0"/>
              </a:defRPr>
            </a:lvl1pPr>
            <a:lvl2pPr marL="685800" indent="-228600">
              <a:buFontTx/>
              <a:buBlip>
                <a:blip r:embed="rId2"/>
              </a:buBlip>
              <a:defRPr>
                <a:latin typeface="Gotham Pro" panose="02000503030000020004" pitchFamily="50" charset="0"/>
                <a:cs typeface="Gotham Pro" panose="02000503030000020004" pitchFamily="50" charset="0"/>
              </a:defRPr>
            </a:lvl2pPr>
            <a:lvl3pPr marL="1143000" indent="-228600">
              <a:buFontTx/>
              <a:buBlip>
                <a:blip r:embed="rId2"/>
              </a:buBlip>
              <a:defRPr>
                <a:latin typeface="Gotham Pro" panose="02000503030000020004" pitchFamily="50" charset="0"/>
                <a:cs typeface="Gotham Pro" panose="02000503030000020004" pitchFamily="50" charset="0"/>
              </a:defRPr>
            </a:lvl3pPr>
            <a:lvl4pPr marL="1600200" indent="-228600">
              <a:buFontTx/>
              <a:buBlip>
                <a:blip r:embed="rId2"/>
              </a:buBlip>
              <a:defRPr>
                <a:latin typeface="Gotham Pro" panose="02000503030000020004" pitchFamily="50" charset="0"/>
                <a:cs typeface="Gotham Pro" panose="02000503030000020004" pitchFamily="50" charset="0"/>
              </a:defRPr>
            </a:lvl4pPr>
            <a:lvl5pPr marL="2057400" indent="-228600">
              <a:buFontTx/>
              <a:buBlip>
                <a:blip r:embed="rId2"/>
              </a:buBlip>
              <a:defRPr>
                <a:latin typeface="Gotham Pro" panose="02000503030000020004" pitchFamily="50" charset="0"/>
                <a:cs typeface="Gotham Pro" panose="02000503030000020004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410056" y="6346803"/>
            <a:ext cx="1244461" cy="365125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Gotham Pro" panose="02000503030000020004" pitchFamily="50" charset="0"/>
                <a:cs typeface="Gotham Pro" panose="02000503030000020004" pitchFamily="50" charset="0"/>
              </a:defRPr>
            </a:lvl1pPr>
          </a:lstStyle>
          <a:p>
            <a:fld id="{E6AB43E4-50CA-4C2C-85A5-96A86E051D44}" type="datetimeFigureOut">
              <a:rPr lang="en-GB" smtClean="0"/>
              <a:pPr/>
              <a:t>04/11/2019</a:t>
            </a:fld>
            <a:endParaRPr lang="en-GB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78650" y="6356351"/>
            <a:ext cx="3493964" cy="365125"/>
          </a:xfrm>
          <a:prstGeom prst="rect">
            <a:avLst/>
          </a:prstGeom>
        </p:spPr>
        <p:txBody>
          <a:bodyPr/>
          <a:lstStyle>
            <a:lvl1pPr>
              <a:defRPr lang="en-GB" sz="1400" kern="1200" dirty="0">
                <a:solidFill>
                  <a:schemeClr val="tx1"/>
                </a:solidFill>
                <a:latin typeface="Gotham Pro" panose="02000503030000020004" pitchFamily="50" charset="0"/>
                <a:ea typeface="+mn-ea"/>
                <a:cs typeface="Gotham Pro" panose="02000503030000020004" pitchFamily="50" charset="0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05343" y="6356351"/>
            <a:ext cx="470291" cy="365125"/>
          </a:xfrm>
          <a:prstGeom prst="rect">
            <a:avLst/>
          </a:prstGeom>
        </p:spPr>
        <p:txBody>
          <a:bodyPr/>
          <a:lstStyle>
            <a:lvl1pPr algn="r">
              <a:defRPr lang="en-GB" sz="1400" kern="1200" smtClean="0">
                <a:solidFill>
                  <a:schemeClr val="tx1"/>
                </a:solidFill>
                <a:latin typeface="Gotham Pro" panose="02000503030000020004" pitchFamily="50" charset="0"/>
                <a:ea typeface="+mn-ea"/>
                <a:cs typeface="Gotham Pro" panose="02000503030000020004" pitchFamily="50" charset="0"/>
              </a:defRPr>
            </a:lvl1pPr>
          </a:lstStyle>
          <a:p>
            <a:fld id="{19F79796-0FD2-4F37-8FD7-CF9BDE84C1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2220662" y="378941"/>
            <a:ext cx="6561741" cy="64255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r">
              <a:defRPr>
                <a:solidFill>
                  <a:srgbClr val="0EB2F0"/>
                </a:solidFill>
                <a:latin typeface="Gotham Pro" panose="02000503030000020004" pitchFamily="50" charset="0"/>
                <a:cs typeface="Gotham Pro" panose="02000503030000020004" pitchFamily="50" charset="0"/>
              </a:defRPr>
            </a:lvl1pPr>
          </a:lstStyle>
          <a:p>
            <a:r>
              <a:rPr lang="en-US" dirty="0" smtClean="0"/>
              <a:t>Click to edit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415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2540" y="1754184"/>
            <a:ext cx="8556435" cy="2356294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>
                <a:solidFill>
                  <a:srgbClr val="0EB2F0"/>
                </a:solidFill>
                <a:latin typeface="Gotham Pro" panose="02000503030000020004" pitchFamily="50" charset="0"/>
                <a:cs typeface="Gotham Pro" panose="02000503030000020004" pitchFamily="50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2540" y="4137466"/>
            <a:ext cx="8556435" cy="207841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  <a:latin typeface="Gotham Pro" panose="02000503030000020004" pitchFamily="50" charset="0"/>
                <a:cs typeface="Gotham Pro" panose="02000503030000020004" pitchFamily="50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0"/>
          </p:nvPr>
        </p:nvSpPr>
        <p:spPr>
          <a:xfrm>
            <a:off x="1384419" y="6346803"/>
            <a:ext cx="1270098" cy="365125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Gotham Pro" panose="02000503030000020004" pitchFamily="50" charset="0"/>
                <a:cs typeface="Gotham Pro" panose="02000503030000020004" pitchFamily="50" charset="0"/>
              </a:defRPr>
            </a:lvl1pPr>
          </a:lstStyle>
          <a:p>
            <a:fld id="{E6AB43E4-50CA-4C2C-85A5-96A86E051D44}" type="datetimeFigureOut">
              <a:rPr lang="en-GB" smtClean="0"/>
              <a:pPr/>
              <a:t>04/11/2019</a:t>
            </a:fld>
            <a:endParaRPr lang="en-GB" dirty="0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78650" y="6356351"/>
            <a:ext cx="3493964" cy="365125"/>
          </a:xfrm>
          <a:prstGeom prst="rect">
            <a:avLst/>
          </a:prstGeom>
        </p:spPr>
        <p:txBody>
          <a:bodyPr/>
          <a:lstStyle>
            <a:lvl1pPr>
              <a:defRPr lang="en-GB" sz="1400" kern="1200" dirty="0">
                <a:solidFill>
                  <a:schemeClr val="tx1"/>
                </a:solidFill>
                <a:latin typeface="Gotham Pro" panose="02000503030000020004" pitchFamily="50" charset="0"/>
                <a:ea typeface="+mn-ea"/>
                <a:cs typeface="Gotham Pro" panose="02000503030000020004" pitchFamily="50" charset="0"/>
              </a:defRPr>
            </a:lvl1pPr>
          </a:lstStyle>
          <a:p>
            <a:endParaRPr lang="en-US" dirty="0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05343" y="6356351"/>
            <a:ext cx="470291" cy="365125"/>
          </a:xfrm>
          <a:prstGeom prst="rect">
            <a:avLst/>
          </a:prstGeom>
        </p:spPr>
        <p:txBody>
          <a:bodyPr/>
          <a:lstStyle>
            <a:lvl1pPr algn="r">
              <a:defRPr lang="en-GB" sz="1400" kern="1200" smtClean="0">
                <a:solidFill>
                  <a:schemeClr val="tx1"/>
                </a:solidFill>
                <a:latin typeface="Gotham Pro" panose="02000503030000020004" pitchFamily="50" charset="0"/>
                <a:ea typeface="+mn-ea"/>
                <a:cs typeface="Gotham Pro" panose="02000503030000020004" pitchFamily="50" charset="0"/>
              </a:defRPr>
            </a:lvl1pPr>
          </a:lstStyle>
          <a:p>
            <a:fld id="{19F79796-0FD2-4F37-8FD7-CF9BDE84C19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679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0914" y="1122081"/>
            <a:ext cx="4341974" cy="5084255"/>
          </a:xfrm>
          <a:prstGeom prst="rect">
            <a:avLst/>
          </a:prstGeom>
        </p:spPr>
        <p:txBody>
          <a:bodyPr/>
          <a:lstStyle>
            <a:lvl1pPr marL="228600" indent="-228600">
              <a:buFontTx/>
              <a:buBlip>
                <a:blip r:embed="rId2"/>
              </a:buBlip>
              <a:defRPr>
                <a:latin typeface="Gotham Pro" panose="02000503030000020004" pitchFamily="50" charset="0"/>
                <a:cs typeface="Gotham Pro" panose="02000503030000020004" pitchFamily="50" charset="0"/>
              </a:defRPr>
            </a:lvl1pPr>
            <a:lvl2pPr marL="685800" indent="-228600">
              <a:buFontTx/>
              <a:buBlip>
                <a:blip r:embed="rId2"/>
              </a:buBlip>
              <a:defRPr>
                <a:latin typeface="Gotham Pro" panose="02000503030000020004" pitchFamily="50" charset="0"/>
                <a:cs typeface="Gotham Pro" panose="02000503030000020004" pitchFamily="50" charset="0"/>
              </a:defRPr>
            </a:lvl2pPr>
            <a:lvl3pPr marL="1143000" indent="-228600">
              <a:buFontTx/>
              <a:buBlip>
                <a:blip r:embed="rId2"/>
              </a:buBlip>
              <a:defRPr>
                <a:latin typeface="Gotham Pro" panose="02000503030000020004" pitchFamily="50" charset="0"/>
                <a:cs typeface="Gotham Pro" panose="02000503030000020004" pitchFamily="50" charset="0"/>
              </a:defRPr>
            </a:lvl3pPr>
            <a:lvl4pPr marL="1600200" indent="-228600">
              <a:buFontTx/>
              <a:buBlip>
                <a:blip r:embed="rId2"/>
              </a:buBlip>
              <a:defRPr>
                <a:latin typeface="Gotham Pro" panose="02000503030000020004" pitchFamily="50" charset="0"/>
                <a:cs typeface="Gotham Pro" panose="02000503030000020004" pitchFamily="50" charset="0"/>
              </a:defRPr>
            </a:lvl4pPr>
            <a:lvl5pPr marL="2057400" indent="-228600">
              <a:buFontTx/>
              <a:buBlip>
                <a:blip r:embed="rId2"/>
              </a:buBlip>
              <a:defRPr>
                <a:latin typeface="Gotham Pro" panose="02000503030000020004" pitchFamily="50" charset="0"/>
                <a:cs typeface="Gotham Pro" panose="02000503030000020004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17020" y="1122080"/>
            <a:ext cx="4055575" cy="5084255"/>
          </a:xfrm>
          <a:prstGeom prst="rect">
            <a:avLst/>
          </a:prstGeom>
        </p:spPr>
        <p:txBody>
          <a:bodyPr/>
          <a:lstStyle>
            <a:lvl1pPr marL="228600" indent="-228600">
              <a:buFontTx/>
              <a:buBlip>
                <a:blip r:embed="rId2"/>
              </a:buBlip>
              <a:defRPr>
                <a:latin typeface="Gotham Pro" panose="02000503030000020004" pitchFamily="50" charset="0"/>
                <a:cs typeface="Gotham Pro" panose="02000503030000020004" pitchFamily="50" charset="0"/>
              </a:defRPr>
            </a:lvl1pPr>
            <a:lvl2pPr marL="685800" indent="-228600">
              <a:buFontTx/>
              <a:buBlip>
                <a:blip r:embed="rId2"/>
              </a:buBlip>
              <a:defRPr>
                <a:latin typeface="Gotham Pro" panose="02000503030000020004" pitchFamily="50" charset="0"/>
                <a:cs typeface="Gotham Pro" panose="02000503030000020004" pitchFamily="50" charset="0"/>
              </a:defRPr>
            </a:lvl2pPr>
            <a:lvl3pPr marL="1143000" indent="-228600">
              <a:buFontTx/>
              <a:buBlip>
                <a:blip r:embed="rId2"/>
              </a:buBlip>
              <a:defRPr>
                <a:latin typeface="Gotham Pro" panose="02000503030000020004" pitchFamily="50" charset="0"/>
                <a:cs typeface="Gotham Pro" panose="02000503030000020004" pitchFamily="50" charset="0"/>
              </a:defRPr>
            </a:lvl3pPr>
            <a:lvl4pPr marL="1600200" indent="-228600">
              <a:buFontTx/>
              <a:buBlip>
                <a:blip r:embed="rId2"/>
              </a:buBlip>
              <a:defRPr>
                <a:latin typeface="Gotham Pro" panose="02000503030000020004" pitchFamily="50" charset="0"/>
                <a:cs typeface="Gotham Pro" panose="02000503030000020004" pitchFamily="50" charset="0"/>
              </a:defRPr>
            </a:lvl4pPr>
            <a:lvl5pPr marL="2057400" indent="-228600">
              <a:buFontTx/>
              <a:buBlip>
                <a:blip r:embed="rId2"/>
              </a:buBlip>
              <a:defRPr>
                <a:latin typeface="Gotham Pro" panose="02000503030000020004" pitchFamily="50" charset="0"/>
                <a:cs typeface="Gotham Pro" panose="02000503030000020004" pitchFamily="50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>
          <a:xfrm>
            <a:off x="1521151" y="6346803"/>
            <a:ext cx="1133366" cy="365125"/>
          </a:xfrm>
          <a:prstGeom prst="rect">
            <a:avLst/>
          </a:prstGeom>
        </p:spPr>
        <p:txBody>
          <a:bodyPr/>
          <a:lstStyle>
            <a:lvl1pPr>
              <a:defRPr sz="1400">
                <a:latin typeface="Gotham Pro" panose="02000503030000020004" pitchFamily="50" charset="0"/>
                <a:cs typeface="Gotham Pro" panose="02000503030000020004" pitchFamily="50" charset="0"/>
              </a:defRPr>
            </a:lvl1pPr>
          </a:lstStyle>
          <a:p>
            <a:fld id="{E6AB43E4-50CA-4C2C-85A5-96A86E051D44}" type="datetimeFigureOut">
              <a:rPr lang="en-GB" smtClean="0"/>
              <a:pPr/>
              <a:t>04/11/2019</a:t>
            </a:fld>
            <a:endParaRPr lang="en-GB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778650" y="6356351"/>
            <a:ext cx="3493964" cy="365125"/>
          </a:xfrm>
          <a:prstGeom prst="rect">
            <a:avLst/>
          </a:prstGeom>
        </p:spPr>
        <p:txBody>
          <a:bodyPr/>
          <a:lstStyle>
            <a:lvl1pPr>
              <a:defRPr lang="en-GB" sz="1400" kern="1200" dirty="0">
                <a:solidFill>
                  <a:schemeClr val="tx1"/>
                </a:solidFill>
                <a:latin typeface="Gotham Pro" panose="02000503030000020004" pitchFamily="50" charset="0"/>
                <a:ea typeface="+mn-ea"/>
                <a:cs typeface="Gotham Pro" panose="02000503030000020004" pitchFamily="50" charset="0"/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05343" y="6356351"/>
            <a:ext cx="470291" cy="365125"/>
          </a:xfrm>
          <a:prstGeom prst="rect">
            <a:avLst/>
          </a:prstGeom>
        </p:spPr>
        <p:txBody>
          <a:bodyPr/>
          <a:lstStyle>
            <a:lvl1pPr algn="r">
              <a:defRPr lang="en-GB" sz="1400" kern="1200" smtClean="0">
                <a:solidFill>
                  <a:schemeClr val="tx1"/>
                </a:solidFill>
                <a:latin typeface="Gotham Pro" panose="02000503030000020004" pitchFamily="50" charset="0"/>
                <a:ea typeface="+mn-ea"/>
                <a:cs typeface="Gotham Pro" panose="02000503030000020004" pitchFamily="50" charset="0"/>
              </a:defRPr>
            </a:lvl1pPr>
          </a:lstStyle>
          <a:p>
            <a:fld id="{19F79796-0FD2-4F37-8FD7-CF9BDE84C19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Title Placeholder 1"/>
          <p:cNvSpPr txBox="1">
            <a:spLocks/>
          </p:cNvSpPr>
          <p:nvPr userDrawn="1"/>
        </p:nvSpPr>
        <p:spPr>
          <a:xfrm>
            <a:off x="2220662" y="378941"/>
            <a:ext cx="6561741" cy="642552"/>
          </a:xfrm>
          <a:prstGeom prst="rect">
            <a:avLst/>
          </a:prstGeom>
        </p:spPr>
        <p:txBody>
          <a:bodyPr vert="horz" lIns="91440" tIns="45720" rIns="91440" bIns="45720" rtlCol="0" anchor="t">
            <a:normAutofit lnSpcReduction="10000"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 baseline="0">
                <a:solidFill>
                  <a:srgbClr val="0EB2F0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smtClean="0">
                <a:latin typeface="Gotham Pro" panose="02000503030000020004" pitchFamily="50" charset="0"/>
                <a:cs typeface="Gotham Pro" panose="02000503030000020004" pitchFamily="50" charset="0"/>
              </a:rPr>
              <a:t>Click to edit</a:t>
            </a:r>
            <a:endParaRPr lang="en-US" dirty="0">
              <a:latin typeface="Gotham Pro" panose="02000503030000020004" pitchFamily="50" charset="0"/>
              <a:cs typeface="Gotham Pro" panose="0200050303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5753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99122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68782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70" r:id="rId5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 baseline="0">
          <a:solidFill>
            <a:srgbClr val="21409A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7348B"/>
        </a:buClr>
        <a:buFontTx/>
        <a:buBlip>
          <a:blip r:embed="rId8"/>
        </a:buBlip>
        <a:defRPr sz="2800" kern="1200">
          <a:solidFill>
            <a:srgbClr val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7348B"/>
        </a:buClr>
        <a:buFontTx/>
        <a:buBlip>
          <a:blip r:embed="rId8"/>
        </a:buBlip>
        <a:defRPr sz="2400" kern="1200">
          <a:solidFill>
            <a:srgbClr val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7348B"/>
        </a:buClr>
        <a:buFontTx/>
        <a:buBlip>
          <a:blip r:embed="rId8"/>
        </a:buBlip>
        <a:defRPr sz="2000" kern="1200">
          <a:solidFill>
            <a:srgbClr val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7348B"/>
        </a:buClr>
        <a:buFontTx/>
        <a:buBlip>
          <a:blip r:embed="rId8"/>
        </a:buBlip>
        <a:defRPr sz="1800" kern="1200">
          <a:solidFill>
            <a:srgbClr val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7348B"/>
        </a:buClr>
        <a:buFontTx/>
        <a:buBlip>
          <a:blip r:embed="rId8"/>
        </a:buBlip>
        <a:defRPr sz="1800" kern="1200">
          <a:solidFill>
            <a:srgbClr val="000000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1705" y="3563878"/>
            <a:ext cx="352820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000" b="1" spc="-150" dirty="0">
                <a:solidFill>
                  <a:srgbClr val="1E409A"/>
                </a:solidFill>
                <a:latin typeface="Gotham Pro" panose="02000503030000020004" pitchFamily="50" charset="0"/>
                <a:cs typeface="Gotham Pro" panose="02000503030000020004" pitchFamily="50" charset="0"/>
              </a:rPr>
              <a:t>INSERT YOUR </a:t>
            </a:r>
            <a:endParaRPr lang="en-US" sz="3000" b="1" spc="-150" dirty="0" smtClean="0">
              <a:solidFill>
                <a:srgbClr val="1E409A"/>
              </a:solidFill>
              <a:latin typeface="Gotham Pro" panose="02000503030000020004" pitchFamily="50" charset="0"/>
              <a:cs typeface="Gotham Pro" panose="02000503030000020004" pitchFamily="50" charset="0"/>
            </a:endParaRPr>
          </a:p>
          <a:p>
            <a:pPr algn="ctr"/>
            <a:r>
              <a:rPr lang="en-US" sz="3000" b="1" spc="-150" dirty="0" smtClean="0">
                <a:solidFill>
                  <a:srgbClr val="1E409A"/>
                </a:solidFill>
                <a:latin typeface="Gotham Pro" panose="02000503030000020004" pitchFamily="50" charset="0"/>
                <a:cs typeface="Gotham Pro" panose="02000503030000020004" pitchFamily="50" charset="0"/>
              </a:rPr>
              <a:t>PRESENTATION </a:t>
            </a:r>
          </a:p>
          <a:p>
            <a:pPr algn="ctr"/>
            <a:r>
              <a:rPr lang="en-US" sz="3000" b="1" spc="-150" dirty="0" smtClean="0">
                <a:solidFill>
                  <a:srgbClr val="1E409A"/>
                </a:solidFill>
                <a:latin typeface="Gotham Pro" panose="02000503030000020004" pitchFamily="50" charset="0"/>
                <a:cs typeface="Gotham Pro" panose="02000503030000020004" pitchFamily="50" charset="0"/>
              </a:rPr>
              <a:t>TITLE </a:t>
            </a:r>
            <a:r>
              <a:rPr lang="en-US" sz="3000" b="1" spc="-150" dirty="0">
                <a:solidFill>
                  <a:srgbClr val="1E409A"/>
                </a:solidFill>
                <a:latin typeface="Gotham Pro" panose="02000503030000020004" pitchFamily="50" charset="0"/>
                <a:cs typeface="Gotham Pro" panose="02000503030000020004" pitchFamily="50" charset="0"/>
              </a:rPr>
              <a:t>HERE</a:t>
            </a:r>
            <a:endParaRPr lang="en-US" sz="3000" spc="-150" dirty="0">
              <a:solidFill>
                <a:srgbClr val="1E409A"/>
              </a:solidFill>
              <a:latin typeface="Gotham Pro" panose="02000503030000020004" pitchFamily="50" charset="0"/>
              <a:cs typeface="Gotham Pro" panose="0200050303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073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7275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5B846DA9B026F47BC126C9C0F736397" ma:contentTypeVersion="12" ma:contentTypeDescription="Create a new document." ma:contentTypeScope="" ma:versionID="ade17782ed6d04147deb5569d24c974c">
  <xsd:schema xmlns:xsd="http://www.w3.org/2001/XMLSchema" xmlns:xs="http://www.w3.org/2001/XMLSchema" xmlns:p="http://schemas.microsoft.com/office/2006/metadata/properties" xmlns:ns1="http://schemas.microsoft.com/sharepoint/v3" xmlns:ns2="f41fa17a-99c4-4c5f-bcb4-a52bd907e64f" xmlns:ns3="eb3f7de7-c935-4ca6-a12c-1f73773710ec" targetNamespace="http://schemas.microsoft.com/office/2006/metadata/properties" ma:root="true" ma:fieldsID="b899180898a124cd81e9234676bd13f4" ns1:_="" ns2:_="" ns3:_="">
    <xsd:import namespace="http://schemas.microsoft.com/sharepoint/v3"/>
    <xsd:import namespace="f41fa17a-99c4-4c5f-bcb4-a52bd907e64f"/>
    <xsd:import namespace="eb3f7de7-c935-4ca6-a12c-1f73773710e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1fa17a-99c4-4c5f-bcb4-a52bd907e64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3f7de7-c935-4ca6-a12c-1f73773710e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0783F897-57E9-49D2-9BDC-0AD9AA720E45}"/>
</file>

<file path=customXml/itemProps2.xml><?xml version="1.0" encoding="utf-8"?>
<ds:datastoreItem xmlns:ds="http://schemas.openxmlformats.org/officeDocument/2006/customXml" ds:itemID="{C701955D-00E4-4931-B060-231C75F5A9DB}"/>
</file>

<file path=customXml/itemProps3.xml><?xml version="1.0" encoding="utf-8"?>
<ds:datastoreItem xmlns:ds="http://schemas.openxmlformats.org/officeDocument/2006/customXml" ds:itemID="{369C8974-56B4-453F-BF14-1F0BF8A442E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1332</TotalTime>
  <Words>5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Gotham Pro</vt:lpstr>
      <vt:lpstr>Office Theme</vt:lpstr>
      <vt:lpstr>PowerPoint Presentation</vt:lpstr>
      <vt:lpstr>PowerPoint Presentation</vt:lpstr>
    </vt:vector>
  </TitlesOfParts>
  <Company>Kenes Group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Yavor Altakov</dc:creator>
  <cp:lastModifiedBy>Melfice</cp:lastModifiedBy>
  <cp:revision>57</cp:revision>
  <dcterms:created xsi:type="dcterms:W3CDTF">2014-11-13T11:48:20Z</dcterms:created>
  <dcterms:modified xsi:type="dcterms:W3CDTF">2019-11-05T09:29:21Z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0x01010085B846DA9B026F47BC126C9C0F736397</vt:lpwstr>
  </property>
</Properties>
</file>